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77" r:id="rId3"/>
    <p:sldId id="266" r:id="rId4"/>
    <p:sldId id="267" r:id="rId6"/>
    <p:sldId id="268" r:id="rId7"/>
    <p:sldId id="270" r:id="rId8"/>
    <p:sldId id="278" r:id="rId9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PPLE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232"/>
        <p:guide pos="386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gs" Target="tags/tag69.xml"/><Relationship Id="rId13" Type="http://schemas.openxmlformats.org/officeDocument/2006/relationships/commentAuthors" Target="commentAuthors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Figure 2 Overall survival curves after curative resection. (A) Patients grouped according to CA19-9 level (P &lt;0.001, log-rank test). (B) Patients grouped according to histology tumor grade (P &lt;0.001). Low grade: well and moderate differentiation, high grade: poor differentiation and undifferentiation.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Figure 3 Overall survival curves after curative resection.(A) 4 groups according to the combination of CA19-9 and tumor grade.Group 1:CA19-9&lt;112 U/ml+low grade; group 2:CA19-9&lt;112 U/ml+high grade; group 3:CA19-9&gt;112 U/ml+low grade; group 4:CA19-9&gt;112 U/ml+high grade.(B) 3 groups according to the combination of CA19-9 and tumor grade.Group 1:CA19-9&lt;112 U/ml+low grade; group 2:CA19-9&lt;112 U/ml+high grade / CA19-9&gt;112 U/ml+low grade; group 3:CA19-9&gt;112 U/ml+high grade.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Figure 4 Overall survival curves stratified by TNM stage.The survival differences were only observed in pancreatic cancer patients with stage I and stage II disease.(A) Stage I.(B) Stage II.(C) Stage III.(D) Overall survival curves of pancreatic cancer patients according to the TNM stage and combined groups of CA19-9+tumor grade.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Figure 5 Overall survival curves of all pancreatic cancer patients. There were significant differences in OS with mTNM or TNM stage. (A) mTNM stage. (B) TNM stage.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3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6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Fig.1</a:t>
            </a:r>
            <a:endParaRPr lang="en-US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79725" y="539750"/>
            <a:ext cx="6003290" cy="59899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Fig.2</a:t>
            </a:r>
            <a:endParaRPr lang="en-US" altLang="zh-CN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01065" y="1907540"/>
            <a:ext cx="10382250" cy="39243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Fig.3</a:t>
            </a:r>
            <a:endParaRPr lang="en-US" altLang="zh-CN"/>
          </a:p>
        </p:txBody>
      </p:sp>
      <p:pic>
        <p:nvPicPr>
          <p:cNvPr id="6" name="内容占位符 5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868045" y="1907540"/>
            <a:ext cx="10448925" cy="39243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Fig.4</a:t>
            </a:r>
            <a:endParaRPr lang="en-US" altLang="zh-CN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684145" y="1490345"/>
            <a:ext cx="6816090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Fig.5</a:t>
            </a:r>
            <a:endParaRPr lang="en-US" altLang="zh-CN"/>
          </a:p>
        </p:txBody>
      </p:sp>
      <p:pic>
        <p:nvPicPr>
          <p:cNvPr id="5" name="内容占位符 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77265" y="1926590"/>
            <a:ext cx="10229850" cy="388620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/>
              <a:t>Fig.6</a:t>
            </a:r>
            <a:endParaRPr lang="en-US" altLang="zh-CN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690620" y="1173480"/>
            <a:ext cx="4653915" cy="475932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PP_MARK_KEY" val="3a6f387f-c66f-4d63-925a-80d93f1b8496"/>
  <p:tag name="COMMONDATA" val="eyJoZGlkIjoiM2Q5ODNkN2IwOGIxNDllZGJlY2ZlZTAzYmYwNTRmOG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WPS 演示</Application>
  <PresentationFormat>宽屏</PresentationFormat>
  <Paragraphs>12</Paragraphs>
  <Slides>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宋体</vt:lpstr>
      <vt:lpstr>Wingdings</vt:lpstr>
      <vt:lpstr>Wingdings</vt:lpstr>
      <vt:lpstr>Calibri</vt:lpstr>
      <vt:lpstr>微软雅黑</vt:lpstr>
      <vt:lpstr>Arial Unicode MS</vt:lpstr>
      <vt:lpstr>Office 主题​​</vt:lpstr>
      <vt:lpstr>Fig.1</vt:lpstr>
      <vt:lpstr>Fig.2</vt:lpstr>
      <vt:lpstr>Fig.3</vt:lpstr>
      <vt:lpstr>Fig.4</vt:lpstr>
      <vt:lpstr>Fig.5</vt:lpstr>
      <vt:lpstr>Fig.6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常少飞</cp:lastModifiedBy>
  <cp:revision>217</cp:revision>
  <dcterms:created xsi:type="dcterms:W3CDTF">2019-06-19T02:08:00Z</dcterms:created>
  <dcterms:modified xsi:type="dcterms:W3CDTF">2022-10-31T11:04:54Z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02B8CC869F134E89887602E0B62001F4</vt:lpwstr>
  </property>
</Properties>
</file>